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62" r:id="rId5"/>
    <p:sldId id="264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82"/>
  </p:normalViewPr>
  <p:slideViewPr>
    <p:cSldViewPr snapToGrid="0" snapToObjects="1">
      <p:cViewPr varScale="1">
        <p:scale>
          <a:sx n="76" d="100"/>
          <a:sy n="76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9138-941A-8548-9CFE-D7EC528F87BA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3212E-18FA-4D4A-BAA2-9CE199FAC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file://localhost/Users/samuelemde/Documents/Uni/Arduist/arduist/out/artifacts/arduist_jar/Arduist.app" TargetMode="Externa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IDEE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1180" y="2057668"/>
            <a:ext cx="8529639" cy="94270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ZIEL:</a:t>
            </a:r>
          </a:p>
          <a:p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UMWANDLUNG EINES BILDES IN ARTISTISCHE ROBOTER ZECIHNUNG</a:t>
            </a:r>
          </a:p>
          <a:p>
            <a:endParaRPr lang="en-US" sz="1800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endParaRPr lang="en-US" sz="1800" dirty="0" smtClean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5962" y="3072343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GUI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BILD LADEN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ANALYSE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SINGLE LINE DRAWING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EXPORT SD-KARTE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524499" y="4512613"/>
            <a:ext cx="1143000" cy="442912"/>
          </a:xfrm>
          <a:prstGeom prst="rightArrow">
            <a:avLst/>
          </a:prstGeom>
          <a:solidFill>
            <a:srgbClr val="009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05661" y="3072076"/>
            <a:ext cx="3000375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sz="2400" b="1" dirty="0" smtClean="0">
                <a:latin typeface="Brandon Grotesque" charset="0"/>
                <a:ea typeface="Brandon Grotesque" charset="0"/>
                <a:cs typeface="Brandon Grotesque" charset="0"/>
              </a:rPr>
              <a:t>ARDUINO</a:t>
            </a:r>
          </a:p>
          <a:p>
            <a:pPr algn="ctr"/>
            <a:endParaRPr lang="en-US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IMPORT SD-KARTE</a:t>
            </a: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ZEICHNUNG</a:t>
            </a: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ALGORITHMUS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6" y="2914515"/>
            <a:ext cx="2808950" cy="280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22" y="2914515"/>
            <a:ext cx="2819511" cy="280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6" y="2914514"/>
            <a:ext cx="2855408" cy="280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9893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ORIGINAL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436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LINES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3844" y="254518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Brandon Grotesque" charset="0"/>
                <a:ea typeface="Brandon Grotesque" charset="0"/>
                <a:cs typeface="Brandon Grotesque" charset="0"/>
              </a:rPr>
              <a:t>RANDOM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9252" y="2550364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DOTS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2" y="2914514"/>
            <a:ext cx="2821569" cy="28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AUFBAU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21800" r="27022" b="20881"/>
          <a:stretch/>
        </p:blipFill>
        <p:spPr>
          <a:xfrm>
            <a:off x="7073099" y="1962899"/>
            <a:ext cx="1913467" cy="2370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r="33881"/>
          <a:stretch/>
        </p:blipFill>
        <p:spPr>
          <a:xfrm>
            <a:off x="4881033" y="2486033"/>
            <a:ext cx="1580588" cy="3872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11625" r="12668" b="8384"/>
          <a:stretch/>
        </p:blipFill>
        <p:spPr>
          <a:xfrm>
            <a:off x="9462602" y="3794353"/>
            <a:ext cx="2427258" cy="2564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5"/>
          <a:stretch/>
        </p:blipFill>
        <p:spPr>
          <a:xfrm>
            <a:off x="148166" y="2273305"/>
            <a:ext cx="4732867" cy="408516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4" idx="1"/>
          </p:cNvCxnSpPr>
          <p:nvPr/>
        </p:nvCxnSpPr>
        <p:spPr>
          <a:xfrm>
            <a:off x="6333067" y="2950089"/>
            <a:ext cx="740032" cy="1981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6" idx="1"/>
          </p:cNvCxnSpPr>
          <p:nvPr/>
        </p:nvCxnSpPr>
        <p:spPr>
          <a:xfrm>
            <a:off x="5825067" y="4824415"/>
            <a:ext cx="3637535" cy="251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BUDGET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454" y="2114749"/>
            <a:ext cx="5292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MOTOR SHIELD			</a:t>
            </a:r>
            <a:r>
              <a:rPr lang="en-US" dirty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20.-</a:t>
            </a:r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SD SHIELD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	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15.-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2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STEPPER MOTORS			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30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.-</a:t>
            </a:r>
            <a:endParaRPr lang="en-US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STAFFELEI				40.-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HOLZ, HALTERUNG ETC.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		20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.-</a:t>
            </a:r>
            <a:endParaRPr lang="en-US" b="1" dirty="0">
              <a:latin typeface="Brandon Grotesque" charset="0"/>
              <a:ea typeface="Brandon Grotesque" charset="0"/>
              <a:cs typeface="Brandon Grotesque" charset="0"/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TOTAL</a:t>
            </a:r>
            <a:r>
              <a:rPr lang="en-US" b="1" dirty="0">
                <a:latin typeface="Brandon Grotesque" charset="0"/>
                <a:ea typeface="Brandon Grotesque" charset="0"/>
                <a:cs typeface="Brandon Grotesque" charset="0"/>
              </a:rPr>
              <a:t>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(</a:t>
            </a:r>
            <a:r>
              <a:rPr lang="en-US" dirty="0" err="1" smtClean="0">
                <a:latin typeface="Brandon Grotesque" charset="0"/>
                <a:ea typeface="Brandon Grotesque" charset="0"/>
                <a:cs typeface="Brandon Grotesque" charset="0"/>
              </a:rPr>
              <a:t>inkl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. </a:t>
            </a:r>
            <a:r>
              <a:rPr lang="en-US" dirty="0" err="1" smtClean="0">
                <a:latin typeface="Brandon Grotesque" charset="0"/>
                <a:ea typeface="Brandon Grotesque" charset="0"/>
                <a:cs typeface="Brandon Grotesque" charset="0"/>
              </a:rPr>
              <a:t>Versand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)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		              ~ 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150.-</a:t>
            </a:r>
            <a:r>
              <a:rPr lang="en-US" b="1" dirty="0" smtClean="0">
                <a:latin typeface="Brandon Grotesque" charset="0"/>
                <a:ea typeface="Brandon Grotesque" charset="0"/>
                <a:cs typeface="Brandon Grotesque" charset="0"/>
              </a:rPr>
              <a:t>	                 </a:t>
            </a:r>
            <a:r>
              <a:rPr lang="en-US" dirty="0" smtClean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endParaRPr lang="en-US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571454" y="4949864"/>
            <a:ext cx="5102798" cy="48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71663"/>
          </a:xfrm>
          <a:solidFill>
            <a:srgbClr val="009AA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TIMELINE</a:t>
            </a:r>
            <a:endParaRPr lang="en-US" sz="88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5112" y="2458844"/>
            <a:ext cx="7701776" cy="3663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IMPLEMENTIERUNG JAVA APPLIKATION 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MATERIAL BESTELLUNG			</a:t>
            </a:r>
            <a:r>
              <a:rPr lang="en-US" sz="1800" smtClean="0">
                <a:latin typeface="Brandon Grotesque" charset="0"/>
                <a:ea typeface="Brandon Grotesque" charset="0"/>
                <a:cs typeface="Brandon Grotesque" charset="0"/>
              </a:rPr>
              <a:t>	</a:t>
            </a:r>
            <a:r>
              <a:rPr lang="en-US" sz="1800" smtClean="0">
                <a:latin typeface="Brandon Grotesque" charset="0"/>
                <a:ea typeface="Brandon Grotesque" charset="0"/>
                <a:cs typeface="Brandon Grotesque" charset="0"/>
              </a:rPr>
              <a:t>           </a:t>
            </a:r>
            <a:r>
              <a:rPr lang="en-US" sz="1800" b="1" smtClean="0">
                <a:latin typeface="Brandon Grotesque" charset="0"/>
                <a:ea typeface="Brandon Grotesque" charset="0"/>
                <a:cs typeface="Brandon Grotesque" charset="0"/>
              </a:rPr>
              <a:t>HEUTE</a:t>
            </a:r>
            <a:endParaRPr lang="en-US" sz="1800" b="1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HARDWARE TESTEN	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PROGRAMMIERUNG ARDUINO			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NOVEMBER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BAUEN DER FINALEN APPARATUR			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ENDE DEZEMBER</a:t>
            </a:r>
          </a:p>
          <a:p>
            <a:pPr algn="l">
              <a:lnSpc>
                <a:spcPct val="150000"/>
              </a:lnSpc>
            </a:pP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DOKUMENTATION				  </a:t>
            </a:r>
            <a:r>
              <a:rPr lang="en-US" sz="1800" dirty="0" smtClean="0">
                <a:latin typeface="Brandon Grotesque" charset="0"/>
                <a:ea typeface="Brandon Grotesque" charset="0"/>
                <a:cs typeface="Brandon Grotesque" charset="0"/>
              </a:rPr>
              <a:t> 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MITTE </a:t>
            </a:r>
            <a:r>
              <a:rPr lang="en-US" sz="1800" b="1" dirty="0" smtClean="0">
                <a:latin typeface="Brandon Grotesque" charset="0"/>
                <a:ea typeface="Brandon Grotesque" charset="0"/>
                <a:cs typeface="Brandon Grotesque" charset="0"/>
              </a:rPr>
              <a:t>JANUAR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815"/>
                    </a14:imgEffect>
                    <a14:imgEffect>
                      <a14:saturation sat="0"/>
                    </a14:imgEffect>
                    <a14:imgEffect>
                      <a14:brightnessContrast bright="19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0" b="26796"/>
          <a:stretch/>
        </p:blipFill>
        <p:spPr>
          <a:xfrm>
            <a:off x="8247335" y="2551803"/>
            <a:ext cx="989012" cy="46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2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 action="ppaction://program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42" y="670147"/>
            <a:ext cx="5491915" cy="5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38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Brandon Grotesque</vt:lpstr>
      <vt:lpstr>Calibri</vt:lpstr>
      <vt:lpstr>Calibri Light</vt:lpstr>
      <vt:lpstr>Arial</vt:lpstr>
      <vt:lpstr>Office Theme</vt:lpstr>
      <vt:lpstr>PowerPoint Presentation</vt:lpstr>
      <vt:lpstr>IDEE</vt:lpstr>
      <vt:lpstr>ALGORITHMUS</vt:lpstr>
      <vt:lpstr>AUFBAU</vt:lpstr>
      <vt:lpstr>BUDGET</vt:lpstr>
      <vt:lpstr>TIMELINE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ARDUIST</dc:title>
  <dc:creator>Samuel Emde</dc:creator>
  <cp:lastModifiedBy>Samuel Emde</cp:lastModifiedBy>
  <cp:revision>36</cp:revision>
  <dcterms:created xsi:type="dcterms:W3CDTF">2017-11-07T10:20:44Z</dcterms:created>
  <dcterms:modified xsi:type="dcterms:W3CDTF">2017-11-10T13:38:55Z</dcterms:modified>
</cp:coreProperties>
</file>